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E389A5-2973-4B64-BE55-EF854ECE58D0}" v="2" dt="2021-09-19T02:59:47.2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>
      <p:cViewPr varScale="1">
        <p:scale>
          <a:sx n="59" d="100"/>
          <a:sy n="59" d="100"/>
        </p:scale>
        <p:origin x="78" y="17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ccione, Sawyer B" userId="103771ed-bb1f-47dc-80a7-3c30232c118f" providerId="ADAL" clId="{49E389A5-2973-4B64-BE55-EF854ECE58D0}"/>
    <pc:docChg chg="modSld">
      <pc:chgData name="Paccione, Sawyer B" userId="103771ed-bb1f-47dc-80a7-3c30232c118f" providerId="ADAL" clId="{49E389A5-2973-4B64-BE55-EF854ECE58D0}" dt="2021-09-19T02:59:50.322" v="80" actId="1076"/>
      <pc:docMkLst>
        <pc:docMk/>
      </pc:docMkLst>
      <pc:sldChg chg="addSp modSp mod">
        <pc:chgData name="Paccione, Sawyer B" userId="103771ed-bb1f-47dc-80a7-3c30232c118f" providerId="ADAL" clId="{49E389A5-2973-4B64-BE55-EF854ECE58D0}" dt="2021-09-19T02:59:50.322" v="80" actId="1076"/>
        <pc:sldMkLst>
          <pc:docMk/>
          <pc:sldMk cId="1645695714" sldId="256"/>
        </pc:sldMkLst>
        <pc:spChg chg="add mod">
          <ac:chgData name="Paccione, Sawyer B" userId="103771ed-bb1f-47dc-80a7-3c30232c118f" providerId="ADAL" clId="{49E389A5-2973-4B64-BE55-EF854ECE58D0}" dt="2021-09-19T02:55:16.270" v="75" actId="1076"/>
          <ac:spMkLst>
            <pc:docMk/>
            <pc:sldMk cId="1645695714" sldId="256"/>
            <ac:spMk id="13" creationId="{D2011E70-B226-429C-B105-0C385CAE7E9D}"/>
          </ac:spMkLst>
        </pc:spChg>
        <pc:picChg chg="add mod">
          <ac:chgData name="Paccione, Sawyer B" userId="103771ed-bb1f-47dc-80a7-3c30232c118f" providerId="ADAL" clId="{49E389A5-2973-4B64-BE55-EF854ECE58D0}" dt="2021-09-19T02:59:50.322" v="80" actId="1076"/>
          <ac:picMkLst>
            <pc:docMk/>
            <pc:sldMk cId="1645695714" sldId="256"/>
            <ac:picMk id="15" creationId="{6BC73221-478F-497F-B57A-8AC65520BC98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D1DD8-8AE7-42C6-AD56-1C88833C60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A90D27-A4D9-4CEA-AEE1-AF5BE0BBB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9773F-E730-4180-A551-7C280DA9A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B385B-534D-49D4-9BCD-CF3724244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500AB-6A10-4066-B0CA-72138631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2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4E67F-FABE-4176-9A54-AD4E673DE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80ACB8-D138-48CA-8CBE-A3A8FF71EF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F9FCA-D6D5-4219-B0DA-2BFE847FF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C8A4B-723C-4DD5-BC21-9F778D39B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BD365-B370-4B72-8043-361323C6E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62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9BAB0A-9D22-444E-BD68-273E8E678A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884CDA-D83E-4BF9-81BA-CF5FB7B7B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E81AA-BDEA-4844-ACEB-D1C4F3F23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5743F-F0CA-4CF3-BD95-8B7FA7017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CA99A-1315-4AEA-B80C-AD82F9AC6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95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191E9-90E4-44BF-AFDC-CDA816A21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49EEC-0700-4761-955F-64945FA7B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DEC1E-8948-4BF6-BD22-46EBF784C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8B370F-E8A2-489F-861E-998334622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5B5C5-9FED-4B1F-B5EE-80F3E0BD2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92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E8B43-22F2-435F-B721-428A8B5E0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476E0-AD19-45DB-BC69-4A0F270FB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2B48E-A3F9-476D-962D-2BAE6E5AB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15E15-7F86-41B4-9ADF-D206C5464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1BECC-B955-41E2-B634-DF33783EE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302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0B601-D0D8-4210-8B5D-5166855DC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67157-B4E2-4B0F-BE16-0A354076EB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54217A-80F6-473B-B038-9AB6EFAFC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4B9799-1842-466F-AD4D-5C310D18C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FA3F9-F247-4A6A-B389-DC52C9F51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4BE69-E57D-4C46-B901-6F0101F29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725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540A7-46F8-4385-AB63-A63691DA9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2A018-26E9-4D71-8C6E-D29CDB80E2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29532-76DB-48FB-8F24-1E49E6630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A38FB7-EBAB-4DE2-9CD9-1B50ECA56B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865F2C-30A0-49A8-918D-8794ED23C7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CEB955-1238-42B0-A7E9-DFD359D4C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60B429-B9E5-4798-9609-F428372BF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20530F-674E-4E90-8C3F-F2A6FAC7D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440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89A47-3E85-4C86-A71E-3A630BF24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BC4B5E-1060-4899-A2AE-3D2A835D4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66085B-B55C-4B31-8A91-00F30BEF4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032778-D1D9-4F7A-AA48-30C3398A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999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B6FB0A-D218-4A7D-AC55-A713DFD62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41C07B-F759-4B4B-BF2F-A3745210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CAD83-41D9-42F6-B756-BA04403BD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515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5A281-AA53-4D6B-B11C-6837AEDA1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DB439-FC3B-49E6-A68E-3E3A15E72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E39A22-C967-4969-B97C-98270F92C0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466947-2499-49E8-85A3-E3514FC6EC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3CBEC-5821-4B30-A589-7B57AE87E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32F679-17E5-403D-8FDB-85AAB9A75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667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0208C-97A6-44D3-B3FB-A023D5A08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A3CBF6-292B-40A1-8D14-AAA1C4E1F5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1F7544-B747-48BF-B7F6-4276C1AAFF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A0B12-64BC-4F88-97C5-C33776133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277ACC-E696-4237-9B07-13633BA12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A4CBA-CE1A-460C-804C-E5E0D4CA6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76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FB43F8-5F96-45F7-9D01-7E95D8AFB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D11967-D69D-43B1-BF0C-F40C984A5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A6E527-B27E-45BF-8272-5FE6E18F6E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45034-5274-48F3-AC5E-499B0BB457BE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7450C-85E8-4D2E-BE66-94AF5568D4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3A846A-4AAB-4519-B4D6-9D0AAC807E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58A61D-04FB-4102-B5DC-63B2EC0962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394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7B6CE1-1036-44D5-BCCB-9584ABACACCE}"/>
              </a:ext>
            </a:extLst>
          </p:cNvPr>
          <p:cNvSpPr txBox="1"/>
          <p:nvPr/>
        </p:nvSpPr>
        <p:spPr>
          <a:xfrm>
            <a:off x="551328" y="336176"/>
            <a:ext cx="5544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ME 134 – Homework 1 – Sawyer Paccione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1AD640-2137-45EC-BD20-8A2D97BBA25A}"/>
              </a:ext>
            </a:extLst>
          </p:cNvPr>
          <p:cNvSpPr txBox="1"/>
          <p:nvPr/>
        </p:nvSpPr>
        <p:spPr>
          <a:xfrm>
            <a:off x="551328" y="1186408"/>
            <a:ext cx="348182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Bill of Materials:</a:t>
            </a:r>
          </a:p>
          <a:p>
            <a:r>
              <a:rPr lang="en-US" dirty="0">
                <a:latin typeface="Consolas" panose="020B0609020204030204" pitchFamily="49" charset="0"/>
              </a:rPr>
              <a:t>1x </a:t>
            </a:r>
            <a:r>
              <a:rPr lang="en-US" dirty="0" err="1">
                <a:latin typeface="Consolas" panose="020B0609020204030204" pitchFamily="49" charset="0"/>
              </a:rPr>
              <a:t>Lasercut</a:t>
            </a:r>
            <a:r>
              <a:rPr lang="en-US" dirty="0">
                <a:latin typeface="Consolas" panose="020B0609020204030204" pitchFamily="49" charset="0"/>
              </a:rPr>
              <a:t> 2-Axis Gimbal</a:t>
            </a:r>
          </a:p>
          <a:p>
            <a:r>
              <a:rPr lang="en-US" dirty="0">
                <a:latin typeface="Consolas" panose="020B0609020204030204" pitchFamily="49" charset="0"/>
              </a:rPr>
              <a:t>  - Base Plate</a:t>
            </a:r>
          </a:p>
          <a:p>
            <a:r>
              <a:rPr lang="en-US" dirty="0">
                <a:latin typeface="Consolas" panose="020B0609020204030204" pitchFamily="49" charset="0"/>
              </a:rPr>
              <a:t>  - Pitch Arm</a:t>
            </a:r>
          </a:p>
          <a:p>
            <a:r>
              <a:rPr lang="en-US" dirty="0">
                <a:latin typeface="Consolas" panose="020B0609020204030204" pitchFamily="49" charset="0"/>
              </a:rPr>
              <a:t>  - Lidar Holder</a:t>
            </a:r>
          </a:p>
          <a:p>
            <a:r>
              <a:rPr lang="en-US" dirty="0">
                <a:latin typeface="Consolas" panose="020B0609020204030204" pitchFamily="49" charset="0"/>
              </a:rPr>
              <a:t>2x Servo Motors</a:t>
            </a:r>
          </a:p>
          <a:p>
            <a:r>
              <a:rPr lang="en-US" dirty="0">
                <a:latin typeface="Consolas" panose="020B0609020204030204" pitchFamily="49" charset="0"/>
              </a:rPr>
              <a:t>1x </a:t>
            </a:r>
            <a:r>
              <a:rPr lang="en-US" dirty="0" err="1">
                <a:latin typeface="Consolas" panose="020B0609020204030204" pitchFamily="49" charset="0"/>
              </a:rPr>
              <a:t>Raspbery</a:t>
            </a:r>
            <a:r>
              <a:rPr lang="en-US" dirty="0">
                <a:latin typeface="Consolas" panose="020B0609020204030204" pitchFamily="49" charset="0"/>
              </a:rPr>
              <a:t> Pi Zero W</a:t>
            </a:r>
          </a:p>
          <a:p>
            <a:r>
              <a:rPr lang="en-US" dirty="0">
                <a:latin typeface="Consolas" panose="020B0609020204030204" pitchFamily="49" charset="0"/>
              </a:rPr>
              <a:t>1x Servo Motor Driver</a:t>
            </a:r>
          </a:p>
          <a:p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731DF5-F9F0-4289-BABF-6018830605AF}"/>
              </a:ext>
            </a:extLst>
          </p:cNvPr>
          <p:cNvSpPr txBox="1"/>
          <p:nvPr/>
        </p:nvSpPr>
        <p:spPr>
          <a:xfrm>
            <a:off x="5495734" y="1001741"/>
            <a:ext cx="55446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Goal: Create a mapping of a room using the lidar sensor. Get Distance data and use the current pitch and yaw of the servo motors as spherical coordinates, to be converted the cartesian.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109E55-3520-41BE-988C-A27AAA4F9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400" y="4252631"/>
            <a:ext cx="2370752" cy="1411914"/>
          </a:xfrm>
          <a:prstGeom prst="rect">
            <a:avLst/>
          </a:prstGeom>
        </p:spPr>
      </p:pic>
      <p:pic>
        <p:nvPicPr>
          <p:cNvPr id="10" name="Picture 9" descr="Arrow&#10;&#10;Description automatically generated with medium confidence">
            <a:extLst>
              <a:ext uri="{FF2B5EF4-FFF2-40B4-BE49-F238E27FC236}">
                <a16:creationId xmlns:a16="http://schemas.microsoft.com/office/drawing/2014/main" id="{F149198B-6194-44B8-ABD2-E686A32240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6050" y="4252631"/>
            <a:ext cx="2171350" cy="1411914"/>
          </a:xfrm>
          <a:prstGeom prst="rect">
            <a:avLst/>
          </a:prstGeom>
        </p:spPr>
      </p:pic>
      <p:pic>
        <p:nvPicPr>
          <p:cNvPr id="12" name="Picture 11" descr="A picture containing container, bin&#10;&#10;Description automatically generated">
            <a:extLst>
              <a:ext uri="{FF2B5EF4-FFF2-40B4-BE49-F238E27FC236}">
                <a16:creationId xmlns:a16="http://schemas.microsoft.com/office/drawing/2014/main" id="{13AE117F-694A-4F80-8869-7A9F53BEA8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28" y="4252631"/>
            <a:ext cx="1954721" cy="14119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2011E70-B226-429C-B105-0C385CAE7E9D}"/>
              </a:ext>
            </a:extLst>
          </p:cNvPr>
          <p:cNvSpPr txBox="1"/>
          <p:nvPr/>
        </p:nvSpPr>
        <p:spPr>
          <a:xfrm>
            <a:off x="6095999" y="6026192"/>
            <a:ext cx="5544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</a:rPr>
              <a:t>* The Pi Zero would crash while processing the data</a:t>
            </a:r>
          </a:p>
        </p:txBody>
      </p:sp>
      <p:pic>
        <p:nvPicPr>
          <p:cNvPr id="15" name="Picture 14" descr="A circuit board with wires&#10;&#10;Description automatically generated with low confidence">
            <a:extLst>
              <a:ext uri="{FF2B5EF4-FFF2-40B4-BE49-F238E27FC236}">
                <a16:creationId xmlns:a16="http://schemas.microsoft.com/office/drawing/2014/main" id="{6BC73221-478F-497F-B57A-8AC65520BC9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602" y="3202499"/>
            <a:ext cx="3733800" cy="210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695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87</Words>
  <Application>Microsoft Office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Consolas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Paccione, Sawyer B</dc:creator>
  <cp:lastModifiedBy>Paccione, Sawyer B</cp:lastModifiedBy>
  <cp:revision>1</cp:revision>
  <dcterms:created xsi:type="dcterms:W3CDTF">2021-09-19T02:47:58Z</dcterms:created>
  <dcterms:modified xsi:type="dcterms:W3CDTF">2021-09-19T02:59:50Z</dcterms:modified>
</cp:coreProperties>
</file>

<file path=docProps/thumbnail.jpeg>
</file>